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8" r:id="rId3"/>
    <p:sldId id="289" r:id="rId4"/>
    <p:sldId id="290" r:id="rId5"/>
    <p:sldId id="287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4" r:id="rId21"/>
    <p:sldId id="272" r:id="rId22"/>
    <p:sldId id="273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24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8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270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210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10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03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80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594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90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603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8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139BD-58DB-4CC7-8633-766989338372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CAB3E-D053-4484-A3C4-CAE0E2A51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614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Hadoop</a:t>
            </a:r>
            <a:r>
              <a:rPr lang="en-US" smtClean="0"/>
              <a:t> Map </a:t>
            </a:r>
            <a:r>
              <a:rPr lang="en-US" dirty="0" smtClean="0"/>
              <a:t>Reduce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21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79" y="723332"/>
            <a:ext cx="9311686" cy="5235267"/>
          </a:xfrm>
        </p:spPr>
      </p:pic>
    </p:spTree>
    <p:extLst>
      <p:ext uri="{BB962C8B-B14F-4D97-AF65-F5344CB8AC3E}">
        <p14:creationId xmlns:p14="http://schemas.microsoft.com/office/powerpoint/2010/main" val="1154368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38" y="614150"/>
            <a:ext cx="9530157" cy="5358097"/>
          </a:xfrm>
        </p:spPr>
      </p:pic>
    </p:spTree>
    <p:extLst>
      <p:ext uri="{BB962C8B-B14F-4D97-AF65-F5344CB8AC3E}">
        <p14:creationId xmlns:p14="http://schemas.microsoft.com/office/powerpoint/2010/main" val="1248729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999" y="764275"/>
            <a:ext cx="9214588" cy="5180676"/>
          </a:xfrm>
        </p:spPr>
      </p:pic>
    </p:spTree>
    <p:extLst>
      <p:ext uri="{BB962C8B-B14F-4D97-AF65-F5344CB8AC3E}">
        <p14:creationId xmlns:p14="http://schemas.microsoft.com/office/powerpoint/2010/main" val="3014973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859" y="723882"/>
            <a:ext cx="9755342" cy="5484702"/>
          </a:xfrm>
        </p:spPr>
      </p:pic>
    </p:spTree>
    <p:extLst>
      <p:ext uri="{BB962C8B-B14F-4D97-AF65-F5344CB8AC3E}">
        <p14:creationId xmlns:p14="http://schemas.microsoft.com/office/powerpoint/2010/main" val="2839318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588" y="791571"/>
            <a:ext cx="9554432" cy="5371745"/>
          </a:xfrm>
        </p:spPr>
      </p:pic>
    </p:spTree>
    <p:extLst>
      <p:ext uri="{BB962C8B-B14F-4D97-AF65-F5344CB8AC3E}">
        <p14:creationId xmlns:p14="http://schemas.microsoft.com/office/powerpoint/2010/main" val="2088151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42" y="518615"/>
            <a:ext cx="9602982" cy="5399041"/>
          </a:xfrm>
        </p:spPr>
      </p:pic>
    </p:spTree>
    <p:extLst>
      <p:ext uri="{BB962C8B-B14F-4D97-AF65-F5344CB8AC3E}">
        <p14:creationId xmlns:p14="http://schemas.microsoft.com/office/powerpoint/2010/main" val="3789690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999" y="832514"/>
            <a:ext cx="9870001" cy="5549166"/>
          </a:xfrm>
        </p:spPr>
      </p:pic>
    </p:spTree>
    <p:extLst>
      <p:ext uri="{BB962C8B-B14F-4D97-AF65-F5344CB8AC3E}">
        <p14:creationId xmlns:p14="http://schemas.microsoft.com/office/powerpoint/2010/main" val="2467009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27" y="1027906"/>
            <a:ext cx="9965745" cy="5602996"/>
          </a:xfrm>
        </p:spPr>
      </p:pic>
    </p:spTree>
    <p:extLst>
      <p:ext uri="{BB962C8B-B14F-4D97-AF65-F5344CB8AC3E}">
        <p14:creationId xmlns:p14="http://schemas.microsoft.com/office/powerpoint/2010/main" val="2658475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43" y="859809"/>
            <a:ext cx="9166039" cy="5153381"/>
          </a:xfrm>
        </p:spPr>
      </p:pic>
    </p:spTree>
    <p:extLst>
      <p:ext uri="{BB962C8B-B14F-4D97-AF65-F5344CB8AC3E}">
        <p14:creationId xmlns:p14="http://schemas.microsoft.com/office/powerpoint/2010/main" val="894343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411" y="764275"/>
            <a:ext cx="9627255" cy="5412688"/>
          </a:xfrm>
        </p:spPr>
      </p:pic>
    </p:spTree>
    <p:extLst>
      <p:ext uri="{BB962C8B-B14F-4D97-AF65-F5344CB8AC3E}">
        <p14:creationId xmlns:p14="http://schemas.microsoft.com/office/powerpoint/2010/main" val="3589095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36980"/>
            <a:ext cx="8947107" cy="535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3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932" y="832514"/>
            <a:ext cx="9335961" cy="5248915"/>
          </a:xfrm>
        </p:spPr>
      </p:pic>
    </p:spTree>
    <p:extLst>
      <p:ext uri="{BB962C8B-B14F-4D97-AF65-F5344CB8AC3E}">
        <p14:creationId xmlns:p14="http://schemas.microsoft.com/office/powerpoint/2010/main" val="628311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99" y="638080"/>
            <a:ext cx="10337201" cy="5811838"/>
          </a:xfrm>
        </p:spPr>
      </p:pic>
    </p:spTree>
    <p:extLst>
      <p:ext uri="{BB962C8B-B14F-4D97-AF65-F5344CB8AC3E}">
        <p14:creationId xmlns:p14="http://schemas.microsoft.com/office/powerpoint/2010/main" val="1526928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483810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488" y="750627"/>
            <a:ext cx="9505883" cy="5344450"/>
          </a:xfrm>
        </p:spPr>
      </p:pic>
    </p:spTree>
    <p:extLst>
      <p:ext uri="{BB962C8B-B14F-4D97-AF65-F5344CB8AC3E}">
        <p14:creationId xmlns:p14="http://schemas.microsoft.com/office/powerpoint/2010/main" val="3570838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2781"/>
          </a:xfrm>
        </p:spPr>
        <p:txBody>
          <a:bodyPr>
            <a:normAutofit fontScale="90000"/>
          </a:bodyPr>
          <a:lstStyle/>
          <a:p>
            <a:r>
              <a:rPr lang="en-US" dirty="0"/>
              <a:t>l</a:t>
            </a:r>
            <a:r>
              <a:rPr lang="en-US" dirty="0" smtClean="0"/>
              <a:t>ocalhost:50070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88" y="1027906"/>
            <a:ext cx="9457333" cy="5317154"/>
          </a:xfrm>
        </p:spPr>
      </p:pic>
    </p:spTree>
    <p:extLst>
      <p:ext uri="{BB962C8B-B14F-4D97-AF65-F5344CB8AC3E}">
        <p14:creationId xmlns:p14="http://schemas.microsoft.com/office/powerpoint/2010/main" val="32148472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79" y="696036"/>
            <a:ext cx="9700080" cy="5453632"/>
          </a:xfrm>
        </p:spPr>
      </p:pic>
    </p:spTree>
    <p:extLst>
      <p:ext uri="{BB962C8B-B14F-4D97-AF65-F5344CB8AC3E}">
        <p14:creationId xmlns:p14="http://schemas.microsoft.com/office/powerpoint/2010/main" val="10902702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355" y="723331"/>
            <a:ext cx="9772903" cy="5494575"/>
          </a:xfrm>
        </p:spPr>
      </p:pic>
    </p:spTree>
    <p:extLst>
      <p:ext uri="{BB962C8B-B14F-4D97-AF65-F5344CB8AC3E}">
        <p14:creationId xmlns:p14="http://schemas.microsoft.com/office/powerpoint/2010/main" val="26593787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11" y="586853"/>
            <a:ext cx="9797178" cy="5508223"/>
          </a:xfrm>
        </p:spPr>
      </p:pic>
    </p:spTree>
    <p:extLst>
      <p:ext uri="{BB962C8B-B14F-4D97-AF65-F5344CB8AC3E}">
        <p14:creationId xmlns:p14="http://schemas.microsoft.com/office/powerpoint/2010/main" val="35436162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274" y="600501"/>
            <a:ext cx="9821451" cy="5521870"/>
          </a:xfrm>
        </p:spPr>
      </p:pic>
    </p:spTree>
    <p:extLst>
      <p:ext uri="{BB962C8B-B14F-4D97-AF65-F5344CB8AC3E}">
        <p14:creationId xmlns:p14="http://schemas.microsoft.com/office/powerpoint/2010/main" val="5823843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724" y="764274"/>
            <a:ext cx="9918551" cy="5576462"/>
          </a:xfrm>
        </p:spPr>
      </p:pic>
    </p:spTree>
    <p:extLst>
      <p:ext uri="{BB962C8B-B14F-4D97-AF65-F5344CB8AC3E}">
        <p14:creationId xmlns:p14="http://schemas.microsoft.com/office/powerpoint/2010/main" val="468658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7251"/>
          </a:xfrm>
        </p:spPr>
        <p:txBody>
          <a:bodyPr/>
          <a:lstStyle/>
          <a:p>
            <a:r>
              <a:rPr lang="en-US" dirty="0" smtClean="0"/>
              <a:t>Flow diagram for Word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529" y="1222376"/>
            <a:ext cx="11306942" cy="495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13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996" y="805218"/>
            <a:ext cx="9554432" cy="5371745"/>
          </a:xfrm>
        </p:spPr>
      </p:pic>
    </p:spTree>
    <p:extLst>
      <p:ext uri="{BB962C8B-B14F-4D97-AF65-F5344CB8AC3E}">
        <p14:creationId xmlns:p14="http://schemas.microsoft.com/office/powerpoint/2010/main" val="21773360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27797"/>
            <a:ext cx="9845726" cy="5535518"/>
          </a:xfrm>
        </p:spPr>
      </p:pic>
    </p:spTree>
    <p:extLst>
      <p:ext uri="{BB962C8B-B14F-4D97-AF65-F5344CB8AC3E}">
        <p14:creationId xmlns:p14="http://schemas.microsoft.com/office/powerpoint/2010/main" val="6920605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9424"/>
          </a:xfrm>
        </p:spPr>
        <p:txBody>
          <a:bodyPr/>
          <a:lstStyle/>
          <a:p>
            <a:r>
              <a:rPr lang="en-US" dirty="0" smtClean="0"/>
              <a:t>Alternate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99" y="1264549"/>
            <a:ext cx="8737445" cy="4912414"/>
          </a:xfrm>
        </p:spPr>
      </p:pic>
    </p:spTree>
    <p:extLst>
      <p:ext uri="{BB962C8B-B14F-4D97-AF65-F5344CB8AC3E}">
        <p14:creationId xmlns:p14="http://schemas.microsoft.com/office/powerpoint/2010/main" val="5699118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63" y="777922"/>
            <a:ext cx="9602982" cy="5399041"/>
          </a:xfrm>
        </p:spPr>
      </p:pic>
    </p:spTree>
    <p:extLst>
      <p:ext uri="{BB962C8B-B14F-4D97-AF65-F5344CB8AC3E}">
        <p14:creationId xmlns:p14="http://schemas.microsoft.com/office/powerpoint/2010/main" val="25495276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97607"/>
            <a:ext cx="9850875" cy="5538413"/>
          </a:xfrm>
        </p:spPr>
      </p:pic>
    </p:spTree>
    <p:extLst>
      <p:ext uri="{BB962C8B-B14F-4D97-AF65-F5344CB8AC3E}">
        <p14:creationId xmlns:p14="http://schemas.microsoft.com/office/powerpoint/2010/main" val="374848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2404" y="668740"/>
            <a:ext cx="7323557" cy="45992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" y="5117910"/>
            <a:ext cx="5076825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432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dirty="0" smtClean="0"/>
          </a:p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 smtClean="0"/>
              <a:t>Screenshots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46333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00502"/>
            <a:ext cx="9870001" cy="5549166"/>
          </a:xfrm>
        </p:spPr>
      </p:pic>
    </p:spTree>
    <p:extLst>
      <p:ext uri="{BB962C8B-B14F-4D97-AF65-F5344CB8AC3E}">
        <p14:creationId xmlns:p14="http://schemas.microsoft.com/office/powerpoint/2010/main" val="55242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73" y="627797"/>
            <a:ext cx="9457334" cy="5317154"/>
          </a:xfrm>
        </p:spPr>
      </p:pic>
    </p:spTree>
    <p:extLst>
      <p:ext uri="{BB962C8B-B14F-4D97-AF65-F5344CB8AC3E}">
        <p14:creationId xmlns:p14="http://schemas.microsoft.com/office/powerpoint/2010/main" val="976211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213" y="553906"/>
            <a:ext cx="9127544" cy="5131738"/>
          </a:xfrm>
        </p:spPr>
      </p:pic>
    </p:spTree>
    <p:extLst>
      <p:ext uri="{BB962C8B-B14F-4D97-AF65-F5344CB8AC3E}">
        <p14:creationId xmlns:p14="http://schemas.microsoft.com/office/powerpoint/2010/main" val="2106615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37" y="736979"/>
            <a:ext cx="9724353" cy="5467279"/>
          </a:xfrm>
        </p:spPr>
      </p:pic>
    </p:spTree>
    <p:extLst>
      <p:ext uri="{BB962C8B-B14F-4D97-AF65-F5344CB8AC3E}">
        <p14:creationId xmlns:p14="http://schemas.microsoft.com/office/powerpoint/2010/main" val="3743233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11</Words>
  <Application>Microsoft Office PowerPoint</Application>
  <PresentationFormat>Widescreen</PresentationFormat>
  <Paragraphs>7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Hadoop Map Reduce</vt:lpstr>
      <vt:lpstr>PowerPoint Presentation</vt:lpstr>
      <vt:lpstr>Flow diagram for Word count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localhost:50070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Alternate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 Reduce</dc:title>
  <dc:creator>Mahe</dc:creator>
  <cp:lastModifiedBy>Mahe</cp:lastModifiedBy>
  <cp:revision>16</cp:revision>
  <dcterms:created xsi:type="dcterms:W3CDTF">2017-08-23T04:59:26Z</dcterms:created>
  <dcterms:modified xsi:type="dcterms:W3CDTF">2017-08-24T07:27:46Z</dcterms:modified>
</cp:coreProperties>
</file>

<file path=docProps/thumbnail.jpeg>
</file>